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82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5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0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281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53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71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33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45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08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3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64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BDE2-214B-46FE-AABD-EAA6CD1DA83E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3091-2F92-4C8E-AB54-E49E33891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Spieren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Joska de Kroon</a:t>
            </a:r>
          </a:p>
        </p:txBody>
      </p:sp>
    </p:spTree>
    <p:extLst>
      <p:ext uri="{BB962C8B-B14F-4D97-AF65-F5344CB8AC3E}">
        <p14:creationId xmlns:p14="http://schemas.microsoft.com/office/powerpoint/2010/main" val="290866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Bouw van spieren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Werking van spieren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Antagonisten</a:t>
            </a:r>
          </a:p>
        </p:txBody>
      </p:sp>
    </p:spTree>
    <p:extLst>
      <p:ext uri="{BB962C8B-B14F-4D97-AF65-F5344CB8AC3E}">
        <p14:creationId xmlns:p14="http://schemas.microsoft.com/office/powerpoint/2010/main" val="154348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83088" y="2882447"/>
            <a:ext cx="5170711" cy="258535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3" name="Freeform: Shap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nl-NL" dirty="0"/>
              <a:t>Spieren - bouw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Pezen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dirty="0" err="1">
                <a:solidFill>
                  <a:schemeClr val="bg1"/>
                </a:solidFill>
              </a:rPr>
              <a:t>Aanhechting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aan</a:t>
            </a:r>
            <a:r>
              <a:rPr lang="en-US" dirty="0">
                <a:solidFill>
                  <a:schemeClr val="bg1"/>
                </a:solidFill>
              </a:rPr>
              <a:t> het bot</a:t>
            </a:r>
          </a:p>
          <a:p>
            <a:pPr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Spierschede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Stevig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bindweefsel</a:t>
            </a:r>
            <a:r>
              <a:rPr lang="en-US" dirty="0">
                <a:solidFill>
                  <a:schemeClr val="bg1"/>
                </a:solidFill>
              </a:rPr>
              <a:t> om </a:t>
            </a:r>
            <a:r>
              <a:rPr lang="en-US" dirty="0" err="1">
                <a:solidFill>
                  <a:schemeClr val="bg1"/>
                </a:solidFill>
              </a:rPr>
              <a:t>een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spier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0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83088" y="2882447"/>
            <a:ext cx="5170711" cy="258535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3" name="Freeform: Shap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nl-NL" dirty="0"/>
              <a:t>Spieren - bouw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Spierbundel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Meerdere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spieren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omgeven</a:t>
            </a:r>
            <a:r>
              <a:rPr lang="en-US" dirty="0">
                <a:solidFill>
                  <a:schemeClr val="bg1"/>
                </a:solidFill>
              </a:rPr>
              <a:t> door </a:t>
            </a:r>
            <a:r>
              <a:rPr lang="en-US" dirty="0" err="1">
                <a:solidFill>
                  <a:schemeClr val="bg1"/>
                </a:solidFill>
              </a:rPr>
              <a:t>bindweefsel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Spiervezels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Meerdere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spiercellen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2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2F3C71-C981-4614-98EA-D6C494F809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82B0557-2A36-43A0-A271-AA9B6D3D3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075" y="2828925"/>
            <a:ext cx="3095362" cy="3388994"/>
          </a:xfrm>
          <a:prstGeom prst="rect">
            <a:avLst/>
          </a:prstGeom>
        </p:spPr>
      </p:pic>
      <p:pic>
        <p:nvPicPr>
          <p:cNvPr id="7" name="Tijdelijke aanduiding voor inhoud 5">
            <a:extLst>
              <a:ext uri="{FF2B5EF4-FFF2-40B4-BE49-F238E27FC236}">
                <a16:creationId xmlns:a16="http://schemas.microsoft.com/office/drawing/2014/main" id="{5A61F80C-7661-41F6-9D7E-F29F97BA6B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55"/>
          <a:stretch/>
        </p:blipFill>
        <p:spPr>
          <a:xfrm>
            <a:off x="8441420" y="306909"/>
            <a:ext cx="2818671" cy="228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Werking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21515" y="2121762"/>
            <a:ext cx="6204984" cy="3626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Impulsen</a:t>
            </a:r>
            <a:r>
              <a:rPr lang="en-US" sz="1700" dirty="0"/>
              <a:t> </a:t>
            </a:r>
            <a:r>
              <a:rPr lang="en-US" sz="1700" dirty="0" err="1"/>
              <a:t>naar</a:t>
            </a:r>
            <a:r>
              <a:rPr lang="en-US" sz="1700" dirty="0"/>
              <a:t> </a:t>
            </a:r>
            <a:r>
              <a:rPr lang="en-US" sz="1700" dirty="0" err="1"/>
              <a:t>bewegingszenuwcellen</a:t>
            </a: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	Hoe </a:t>
            </a:r>
            <a:r>
              <a:rPr lang="en-US" sz="1700" dirty="0" err="1"/>
              <a:t>zat</a:t>
            </a:r>
            <a:r>
              <a:rPr lang="en-US" sz="1700" dirty="0"/>
              <a:t> </a:t>
            </a:r>
            <a:r>
              <a:rPr lang="en-US" sz="1700" dirty="0" err="1"/>
              <a:t>dat</a:t>
            </a:r>
            <a:r>
              <a:rPr lang="en-US" sz="1700" dirty="0"/>
              <a:t> </a:t>
            </a:r>
            <a:r>
              <a:rPr lang="en-US" sz="1700" dirty="0" err="1"/>
              <a:t>ook</a:t>
            </a:r>
            <a:r>
              <a:rPr lang="en-US" sz="1700" dirty="0"/>
              <a:t> </a:t>
            </a:r>
            <a:r>
              <a:rPr lang="en-US" sz="1700" dirty="0" err="1"/>
              <a:t>alweer</a:t>
            </a:r>
            <a:r>
              <a:rPr lang="en-US" sz="1700" dirty="0"/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2. </a:t>
            </a:r>
            <a:r>
              <a:rPr lang="en-US" sz="1700" dirty="0" err="1"/>
              <a:t>Spiervezels</a:t>
            </a:r>
            <a:r>
              <a:rPr lang="en-US" sz="1700" dirty="0"/>
              <a:t> </a:t>
            </a:r>
            <a:r>
              <a:rPr lang="en-US" sz="1700" dirty="0" err="1"/>
              <a:t>trekken</a:t>
            </a:r>
            <a:r>
              <a:rPr lang="en-US" sz="1700" dirty="0"/>
              <a:t> </a:t>
            </a:r>
            <a:r>
              <a:rPr lang="en-US" sz="1700" dirty="0" err="1"/>
              <a:t>samen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3. Spier </a:t>
            </a:r>
            <a:r>
              <a:rPr lang="en-US" sz="1700" dirty="0" err="1"/>
              <a:t>wordt</a:t>
            </a:r>
            <a:r>
              <a:rPr lang="en-US" sz="1700" dirty="0"/>
              <a:t> </a:t>
            </a:r>
            <a:r>
              <a:rPr lang="en-US" sz="1700" dirty="0" err="1"/>
              <a:t>korter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dikker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4. </a:t>
            </a:r>
            <a:r>
              <a:rPr lang="en-US" sz="1700" dirty="0" err="1"/>
              <a:t>Afstand</a:t>
            </a:r>
            <a:r>
              <a:rPr lang="en-US" sz="1700" dirty="0"/>
              <a:t> </a:t>
            </a:r>
            <a:r>
              <a:rPr lang="en-US" sz="1700" dirty="0" err="1"/>
              <a:t>tussen</a:t>
            </a:r>
            <a:r>
              <a:rPr lang="en-US" sz="1700" dirty="0"/>
              <a:t> </a:t>
            </a:r>
            <a:r>
              <a:rPr lang="en-US" sz="1700" dirty="0" err="1"/>
              <a:t>aanhechtingsplaatsen</a:t>
            </a:r>
            <a:r>
              <a:rPr lang="en-US" sz="1700" dirty="0"/>
              <a:t> </a:t>
            </a:r>
            <a:r>
              <a:rPr lang="en-US" sz="1700" dirty="0" err="1"/>
              <a:t>wordt</a:t>
            </a:r>
            <a:r>
              <a:rPr lang="en-US" sz="1700" dirty="0"/>
              <a:t> </a:t>
            </a:r>
            <a:r>
              <a:rPr lang="en-US" sz="1700" dirty="0" err="1"/>
              <a:t>korter</a:t>
            </a: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5. </a:t>
            </a:r>
            <a:r>
              <a:rPr lang="en-US" sz="1700" dirty="0" err="1"/>
              <a:t>Verbranding</a:t>
            </a:r>
            <a:r>
              <a:rPr lang="en-US" sz="1700" dirty="0"/>
              <a:t> in spier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	Wat is </a:t>
            </a:r>
            <a:r>
              <a:rPr lang="en-US" sz="1700" dirty="0" err="1"/>
              <a:t>daar</a:t>
            </a:r>
            <a:r>
              <a:rPr lang="en-US" sz="1700" dirty="0"/>
              <a:t> </a:t>
            </a:r>
            <a:r>
              <a:rPr lang="en-US" sz="1700" dirty="0" err="1"/>
              <a:t>ook</a:t>
            </a:r>
            <a:r>
              <a:rPr lang="en-US" sz="1700" dirty="0"/>
              <a:t> </a:t>
            </a:r>
            <a:r>
              <a:rPr lang="en-US" sz="1700" dirty="0" err="1"/>
              <a:t>alweer</a:t>
            </a:r>
            <a:r>
              <a:rPr lang="en-US" sz="1700" dirty="0"/>
              <a:t> </a:t>
            </a:r>
            <a:r>
              <a:rPr lang="en-US" sz="1700" dirty="0" err="1"/>
              <a:t>voor</a:t>
            </a:r>
            <a:r>
              <a:rPr lang="en-US" sz="1700" dirty="0"/>
              <a:t> </a:t>
            </a:r>
            <a:r>
              <a:rPr lang="en-US" sz="1700" dirty="0" err="1"/>
              <a:t>nodig</a:t>
            </a:r>
            <a:r>
              <a:rPr lang="en-US" sz="17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59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43" y="4567701"/>
            <a:ext cx="1929406" cy="211243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pic>
        <p:nvPicPr>
          <p:cNvPr id="4" name="Tijdelijke aanduiding voor inhoud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08310" y="2015406"/>
            <a:ext cx="3425159" cy="211243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Antagonist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15406"/>
            <a:ext cx="5097779" cy="4065986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Spieren waarvan het samentrekken een tegengesteld effect hebben.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sz="2000" b="1" u="sng" dirty="0">
                <a:solidFill>
                  <a:schemeClr val="bg1"/>
                </a:solidFill>
              </a:rPr>
              <a:t>Tr</a:t>
            </a:r>
            <a:r>
              <a:rPr lang="nl-NL" sz="2000" dirty="0">
                <a:solidFill>
                  <a:schemeClr val="bg1"/>
                </a:solidFill>
              </a:rPr>
              <a:t>ekspieren en </a:t>
            </a:r>
            <a:r>
              <a:rPr lang="nl-NL" sz="2000" b="1" u="sng" dirty="0">
                <a:solidFill>
                  <a:schemeClr val="bg1"/>
                </a:solidFill>
              </a:rPr>
              <a:t>B</a:t>
            </a:r>
            <a:r>
              <a:rPr lang="nl-NL" sz="2000" dirty="0">
                <a:solidFill>
                  <a:schemeClr val="bg1"/>
                </a:solidFill>
              </a:rPr>
              <a:t>uigspieren</a:t>
            </a:r>
          </a:p>
          <a:p>
            <a:endParaRPr lang="nl-NL" sz="2000" b="1" dirty="0">
              <a:solidFill>
                <a:schemeClr val="bg1"/>
              </a:solidFill>
            </a:endParaRPr>
          </a:p>
          <a:p>
            <a:r>
              <a:rPr lang="nl-NL" sz="2000" b="1" u="sng" dirty="0" err="1">
                <a:solidFill>
                  <a:schemeClr val="bg1"/>
                </a:solidFill>
              </a:rPr>
              <a:t>Tr</a:t>
            </a:r>
            <a:r>
              <a:rPr lang="nl-NL" sz="2000" dirty="0" err="1">
                <a:solidFill>
                  <a:schemeClr val="bg1"/>
                </a:solidFill>
              </a:rPr>
              <a:t>iceps</a:t>
            </a:r>
            <a:r>
              <a:rPr lang="nl-NL" sz="2000" dirty="0">
                <a:solidFill>
                  <a:schemeClr val="bg1"/>
                </a:solidFill>
              </a:rPr>
              <a:t> en </a:t>
            </a:r>
            <a:r>
              <a:rPr lang="nl-NL" sz="2000" b="1" u="sng" dirty="0">
                <a:solidFill>
                  <a:schemeClr val="bg1"/>
                </a:solidFill>
              </a:rPr>
              <a:t>B</a:t>
            </a:r>
            <a:r>
              <a:rPr lang="nl-NL" sz="2000" dirty="0">
                <a:solidFill>
                  <a:schemeClr val="bg1"/>
                </a:solidFill>
              </a:rPr>
              <a:t>iceps</a:t>
            </a:r>
            <a:endParaRPr lang="nl-NL" sz="2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230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</Words>
  <Application>Microsoft Office PowerPoint</Application>
  <PresentationFormat>Breedbeeld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Spieren</vt:lpstr>
      <vt:lpstr>Wat gaan we vandaag doen?</vt:lpstr>
      <vt:lpstr>Spieren - bouw</vt:lpstr>
      <vt:lpstr>Spieren - bouw</vt:lpstr>
      <vt:lpstr>Werking</vt:lpstr>
      <vt:lpstr>Antagonist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Beenverbindingen</dc:title>
  <dc:creator>joska de kroon</dc:creator>
  <cp:lastModifiedBy>joska de kroon</cp:lastModifiedBy>
  <cp:revision>12</cp:revision>
  <dcterms:created xsi:type="dcterms:W3CDTF">2017-05-12T13:18:41Z</dcterms:created>
  <dcterms:modified xsi:type="dcterms:W3CDTF">2017-09-28T17:26:37Z</dcterms:modified>
</cp:coreProperties>
</file>